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1" autoAdjust="0"/>
    <p:restoredTop sz="94646" autoAdjust="0"/>
  </p:normalViewPr>
  <p:slideViewPr>
    <p:cSldViewPr>
      <p:cViewPr varScale="1">
        <p:scale>
          <a:sx n="64" d="100"/>
          <a:sy n="64" d="100"/>
        </p:scale>
        <p:origin x="-8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Contact: Hector Arroyo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E: harroyo@yahoo.com</a:t>
            </a:r>
          </a:p>
          <a:p>
            <a:r>
              <a:rPr lang="en-US" dirty="0" smtClean="0"/>
              <a:t>P: (813) 230-7947 </a:t>
            </a:r>
          </a:p>
          <a:p>
            <a:r>
              <a:rPr lang="en-US" dirty="0" smtClean="0"/>
              <a:t>M: (719) 269-4070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Hans Barlow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N0083727</a:t>
            </a:r>
          </a:p>
          <a:p>
            <a:r>
              <a:rPr lang="en-US" dirty="0" smtClean="0"/>
              <a:t>SSN: 623-06-4066</a:t>
            </a:r>
          </a:p>
          <a:p>
            <a:r>
              <a:rPr lang="en-US" dirty="0" smtClean="0"/>
              <a:t>M: (406) 205-0783</a:t>
            </a:r>
          </a:p>
          <a:p>
            <a:r>
              <a:rPr lang="en-US" dirty="0" smtClean="0"/>
              <a:t>Hans.barlow@gmail.com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Hayden Franks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N0083767</a:t>
            </a:r>
          </a:p>
          <a:p>
            <a:r>
              <a:rPr lang="en-US" dirty="0" smtClean="0"/>
              <a:t>SSN: 347-86-7520</a:t>
            </a:r>
          </a:p>
          <a:p>
            <a:r>
              <a:rPr lang="en-US" dirty="0" smtClean="0"/>
              <a:t>M: 217.563.4747</a:t>
            </a:r>
          </a:p>
          <a:p>
            <a:r>
              <a:rPr lang="en-US" dirty="0" smtClean="0"/>
              <a:t>Hayf86@gmail.com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Chuck Cooke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N0083712</a:t>
            </a:r>
          </a:p>
          <a:p>
            <a:r>
              <a:rPr lang="en-US" dirty="0" smtClean="0"/>
              <a:t>SSN: 610-16-4649</a:t>
            </a:r>
          </a:p>
          <a:p>
            <a:r>
              <a:rPr lang="en-US" dirty="0" smtClean="0"/>
              <a:t>M: (517) 552-9315</a:t>
            </a:r>
          </a:p>
          <a:p>
            <a:r>
              <a:rPr lang="en-US" dirty="0" smtClean="0"/>
              <a:t>ccooke@gmail.com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EF0896F84E564385CEBC42F6CE8020" ma:contentTypeVersion="3" ma:contentTypeDescription="Create a new document." ma:contentTypeScope="" ma:versionID="6af0b052548599672dc4c087eeaee40f">
  <xsd:schema xmlns:xsd="http://www.w3.org/2001/XMLSchema" xmlns:xs="http://www.w3.org/2001/XMLSchema" xmlns:p="http://schemas.microsoft.com/office/2006/metadata/properties" xmlns:ns2="06f66791-a6f7-4729-9c86-00ed4cd69381" xmlns:ns3="cb7a6cf6-e08d-418d-bd81-ce7ef9c3e9e0" targetNamespace="http://schemas.microsoft.com/office/2006/metadata/properties" ma:root="true" ma:fieldsID="4b75710933450c5ece973dc97bf1a08d" ns2:_="" ns3:_="">
    <xsd:import namespace="06f66791-a6f7-4729-9c86-00ed4cd69381"/>
    <xsd:import namespace="cb7a6cf6-e08d-418d-bd81-ce7ef9c3e9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pirion_x0020_Classification" minOccurs="0"/>
                <xsd:element ref="ns2:SharedWithUsers" minOccurs="0"/>
                <xsd:element ref="ns3:Spirion_x0020_Data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66791-a6f7-4729-9c86-00ed4cd6938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a6cf6-e08d-418d-bd81-ce7ef9c3e9e0" elementFormDefault="qualified">
    <xsd:import namespace="http://schemas.microsoft.com/office/2006/documentManagement/types"/>
    <xsd:import namespace="http://schemas.microsoft.com/office/infopath/2007/PartnerControls"/>
    <xsd:element name="Spirion_x0020_Classification" ma:index="11" nillable="true" ma:displayName="Spirion Classification" ma:default="None" ma:description="Spirion Classifications" ma:internalName="Spirion_x0020_Classification">
      <xsd:simpleType>
        <xsd:restriction base="dms:Text">
          <xsd:maxLength value="255"/>
        </xsd:restriction>
      </xsd:simpleType>
    </xsd:element>
    <xsd:element name="Spirion_x0020_Data_x0020_Classification" ma:index="13" nillable="true" ma:displayName="Spirion Data Classification" ma:default="None" ma:format="Dropdown" ma:internalName="Spirion_x0020_Data_x0020_Classification">
      <xsd:simpleType>
        <xsd:restriction base="dms:Choice">
          <xsd:enumeration value="Critical"/>
          <xsd:enumeration value="Restricted"/>
          <xsd:enumeration value="Internal"/>
          <xsd:enumeration value="Public"/>
          <xsd:enumeration value="Non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f66791-a6f7-4729-9c86-00ed4cd69381">FKRKCV7FTCV2-954765439-17</_dlc_DocId>
    <_dlc_DocIdUrl xmlns="06f66791-a6f7-4729-9c86-00ed4cd69381">
      <Url>http://coryretherford.nsss.net/_layouts/15/DocIdRedir.aspx?ID=FKRKCV7FTCV2-954765439-17</Url>
      <Description>FKRKCV7FTCV2-954765439-17</Description>
    </_dlc_DocIdUrl>
    <Spirion_x0020_Classification xmlns="cb7a6cf6-e08d-418d-bd81-ce7ef9c3e9e0">None</Spirion_x0020_Classification>
    <Spirion_x0020_Data_x0020_Classification xmlns="cb7a6cf6-e08d-418d-bd81-ce7ef9c3e9e0">Internal</Spirion_x0020_Data_x0020_Classification>
  </documentManagement>
</p:properties>
</file>

<file path=customXml/itemProps1.xml><?xml version="1.0" encoding="utf-8"?>
<ds:datastoreItem xmlns:ds="http://schemas.openxmlformats.org/officeDocument/2006/customXml" ds:itemID="{7EC8EBBD-4806-47B6-8D62-9ADD203E416A}"/>
</file>

<file path=customXml/itemProps2.xml><?xml version="1.0" encoding="utf-8"?>
<ds:datastoreItem xmlns:ds="http://schemas.openxmlformats.org/officeDocument/2006/customXml" ds:itemID="{DBF0E8A9-0DA2-41CE-9A86-0EADE39E32B9}"/>
</file>

<file path=customXml/itemProps3.xml><?xml version="1.0" encoding="utf-8"?>
<ds:datastoreItem xmlns:ds="http://schemas.openxmlformats.org/officeDocument/2006/customXml" ds:itemID="{BE58E162-827B-4F08-8D38-2333FC15A6DF}"/>
</file>

<file path=customXml/itemProps4.xml><?xml version="1.0" encoding="utf-8"?>
<ds:datastoreItem xmlns:ds="http://schemas.openxmlformats.org/officeDocument/2006/customXml" ds:itemID="{6069D27E-F61C-48ED-AB5F-278D70FB99C5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Contact: Hector Arroyo</vt:lpstr>
      <vt:lpstr>Hans Barlow</vt:lpstr>
      <vt:lpstr>Hayden Franks</vt:lpstr>
      <vt:lpstr>Chuck Cooke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Contact: Michelle I. Clemons</dc:title>
  <dc:creator>Victoria Soltero</dc:creator>
  <cp:lastModifiedBy>Victoria Soltero</cp:lastModifiedBy>
  <cp:revision>4</cp:revision>
  <dcterms:created xsi:type="dcterms:W3CDTF">2009-03-10T20:08:19Z</dcterms:created>
  <dcterms:modified xsi:type="dcterms:W3CDTF">2009-03-10T20:23:03Z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FClassification">
    <vt:lpwstr>619f3e73-b3d8-40ca-a558-bdbcddf8c8a0</vt:lpwstr>
  </property>
  <property fmtid="{D5CDD505-2E9C-101B-9397-08002B2CF9AE}" pid="3" name="IFClassification_type">
    <vt:lpwstr>1</vt:lpwstr>
  </property>
  <property fmtid="{D5CDD505-2E9C-101B-9397-08002B2CF9AE}" pid="4" name="IFClassification_name">
    <vt:lpwstr>PII Data</vt:lpwstr>
  </property>
  <property fmtid="{D5CDD505-2E9C-101B-9397-08002B2CF9AE}" pid="5" name="IFClassification_name_type">
    <vt:lpwstr>1</vt:lpwstr>
  </property>
  <property fmtid="{D5CDD505-2E9C-101B-9397-08002B2CF9AE}" pid="6" name="ContentTypeId">
    <vt:lpwstr>0x0101006AEF0896F84E564385CEBC42F6CE8020</vt:lpwstr>
  </property>
  <property fmtid="{D5CDD505-2E9C-101B-9397-08002B2CF9AE}" pid="7" name="_dlc_DocIdItemGuid">
    <vt:lpwstr>fd42a17b-e70f-4f90-9dc0-da766039e114</vt:lpwstr>
  </property>
</Properties>
</file>